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9" r:id="rId9"/>
    <p:sldId id="273" r:id="rId10"/>
    <p:sldId id="270" r:id="rId11"/>
    <p:sldId id="271" r:id="rId12"/>
    <p:sldId id="272" r:id="rId13"/>
    <p:sldId id="274" r:id="rId14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80A225-7549-475F-AD85-DA5F89573F9D}">
          <p14:sldIdLst>
            <p14:sldId id="256"/>
            <p14:sldId id="257"/>
            <p14:sldId id="258"/>
            <p14:sldId id="259"/>
          </p14:sldIdLst>
        </p14:section>
        <p14:section name="Раздел без заголовка" id="{22E4F518-B9F6-4C3B-9DF1-57E9DDDA1033}">
          <p14:sldIdLst>
            <p14:sldId id="260"/>
            <p14:sldId id="262"/>
            <p14:sldId id="261"/>
            <p14:sldId id="269"/>
            <p14:sldId id="273"/>
            <p14:sldId id="270"/>
            <p14:sldId id="271"/>
            <p14:sldId id="272"/>
            <p14:sldId id="27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5933" autoAdjust="0"/>
  </p:normalViewPr>
  <p:slideViewPr>
    <p:cSldViewPr snapToGrid="0">
      <p:cViewPr varScale="1">
        <p:scale>
          <a:sx n="68" d="100"/>
          <a:sy n="68" d="100"/>
        </p:scale>
        <p:origin x="-228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369AF-BFA0-4CC8-896C-6C3611C9BEC2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4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C36F5-5E8C-4070-8777-0D91CDBF9E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990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14625" y="514350"/>
            <a:ext cx="371475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C36F5-5E8C-4070-8777-0D91CDBF9E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71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1" y="5052546"/>
            <a:ext cx="6106761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3" y="3132290"/>
            <a:ext cx="7773297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8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0"/>
            <a:ext cx="5231728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8" y="2172648"/>
            <a:ext cx="6463888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8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7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7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0" y="1399032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0" y="2209801"/>
            <a:ext cx="3939092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09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2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4" y="1010486"/>
            <a:ext cx="4001957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3" y="4464421"/>
            <a:ext cx="6915500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0" y="4372168"/>
            <a:ext cx="705522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1"/>
            <a:ext cx="2724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0" y="6172201"/>
            <a:ext cx="3632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1"/>
            <a:ext cx="1981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ru-RU" sz="2200" dirty="0" smtClean="0"/>
              <a:t>Презентация ученика 4 «В» класса МОУ  СОШ № 5 г.-к. Анапа</a:t>
            </a:r>
            <a:br>
              <a:rPr lang="ru-RU" sz="2200" dirty="0" smtClean="0"/>
            </a:br>
            <a:r>
              <a:rPr lang="ru-RU" sz="2200" dirty="0" err="1" smtClean="0"/>
              <a:t>Кейяна</a:t>
            </a:r>
            <a:r>
              <a:rPr lang="ru-RU" sz="2200" dirty="0" smtClean="0"/>
              <a:t> Леонтия </a:t>
            </a:r>
            <a:br>
              <a:rPr lang="ru-RU" sz="2200" dirty="0" smtClean="0"/>
            </a:br>
            <a:r>
              <a:rPr lang="ru-RU" sz="2200" dirty="0" smtClean="0"/>
              <a:t>по Окружающему миру </a:t>
            </a:r>
            <a:br>
              <a:rPr lang="ru-RU" sz="2200" dirty="0" smtClean="0"/>
            </a:br>
            <a:r>
              <a:rPr lang="ru-RU" sz="2200" dirty="0" smtClean="0"/>
              <a:t>на тему «Климатические зоны России. Зона пустыни и полупустыни»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2014г. </a:t>
            </a:r>
            <a:br>
              <a:rPr lang="ru-RU" sz="2200" dirty="0" smtClean="0"/>
            </a:br>
            <a:endParaRPr lang="ru-RU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9302986"/>
      </p:ext>
    </p:extLst>
  </p:cSld>
  <p:clrMapOvr>
    <a:masterClrMapping/>
  </p:clrMapOvr>
  <p:transition spd="slow" advTm="10000">
    <p:push dir="u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40616" y="2757269"/>
            <a:ext cx="1359192" cy="2997050"/>
          </a:xfrm>
        </p:spPr>
        <p:txBody>
          <a:bodyPr/>
          <a:lstStyle/>
          <a:p>
            <a:r>
              <a:rPr lang="ru-RU" sz="2000" dirty="0" smtClean="0"/>
              <a:t>Климат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8430046"/>
              </p:ext>
            </p:extLst>
          </p:nvPr>
        </p:nvGraphicFramePr>
        <p:xfrm>
          <a:off x="1238250" y="731838"/>
          <a:ext cx="6934150" cy="597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349"/>
                <a:gridCol w="863114"/>
                <a:gridCol w="863114"/>
                <a:gridCol w="863114"/>
                <a:gridCol w="849424"/>
                <a:gridCol w="876807"/>
                <a:gridCol w="863114"/>
                <a:gridCol w="863114"/>
              </a:tblGrid>
              <a:tr h="813067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Арктическая</a:t>
                      </a:r>
                      <a:r>
                        <a:rPr lang="ru-RU" sz="900" baseline="0" dirty="0" smtClean="0"/>
                        <a:t>  пустыня</a:t>
                      </a:r>
                      <a:endParaRPr lang="ru-RU" sz="9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Тундра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Лесотундр</a:t>
                      </a:r>
                      <a:r>
                        <a:rPr lang="ru-RU" sz="1000" dirty="0" smtClean="0"/>
                        <a:t>а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Тайга</a:t>
                      </a:r>
                      <a:endParaRPr lang="ru-RU" sz="12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Смешанные и широколиственные леса</a:t>
                      </a:r>
                      <a:endParaRPr lang="ru-RU" sz="12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Лесостепь</a:t>
                      </a:r>
                      <a:endParaRPr lang="ru-RU" sz="12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Степь</a:t>
                      </a:r>
                      <a:endParaRPr lang="ru-RU" sz="12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Полупустыня и пустыня</a:t>
                      </a:r>
                      <a:endParaRPr lang="ru-RU" sz="1200" dirty="0"/>
                    </a:p>
                  </a:txBody>
                  <a:tcPr marL="98714" marR="98714"/>
                </a:tc>
              </a:tr>
              <a:tr h="4166896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. огромное количество льда и снега во все сезоны года.</a:t>
                      </a:r>
                    </a:p>
                    <a:p>
                      <a:pPr algn="ctr"/>
                      <a:r>
                        <a:rPr lang="ru-RU" sz="1000" dirty="0" smtClean="0"/>
                        <a:t>Круглый год здесь преобладает арктический воздух, средние температуры июля 4-2°С. , зимой до -60 °С. , Относительная влажность воздуха очень велика — 85%. Осадков выпадает 400-200 мм, причем почти все они выпадают в твердом виде, 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зона холода, сильных ветров, большой облачности, полярной ночи и полярного дня. Здесь короткое и холодное лето, продолжительная и суровая зима, малое количество осадков . Морозы длятся от 6 </a:t>
                      </a:r>
                      <a:r>
                        <a:rPr lang="ru-RU" sz="1000" dirty="0" err="1" smtClean="0"/>
                        <a:t>мес</a:t>
                      </a:r>
                      <a:r>
                        <a:rPr lang="ru-RU" sz="1000" dirty="0" smtClean="0"/>
                        <a:t> до 8-9 мес.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температура достигает иногда — 52°С. В любой месяц в тундре возможны заморозки и выпадение снега. .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отличается от тундры более теплым летом и снижением скорости ветра. </a:t>
                      </a:r>
                      <a:r>
                        <a:rPr lang="ru-RU" sz="1200" dirty="0" err="1" smtClean="0"/>
                        <a:t>Среднеянварская</a:t>
                      </a:r>
                      <a:r>
                        <a:rPr lang="ru-RU" sz="1200" dirty="0" smtClean="0"/>
                        <a:t> температура от -10 до -35°С. климат здесь очень холодный, избыточно влажный, с достаточно снежной зимой</a:t>
                      </a:r>
                      <a:endParaRPr lang="ru-RU" sz="12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Средняя температура января в западной части тайги, где преобладает западный перенос воздушных масс, составляет -10...-16°С, в якутской тайге понижается до -35...-45°С. Средняя температура июля не ниже 10°С на севере зоны и не выше 20°С на юге.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Зима умеренно мягкая, малоснежная,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средняя температура января достигает -9...-10°С. На востоке равнины и в Сибири зима холодная и очень холодная, умеренно снежная; средняя температура января понижается до -15...-20°С. Лето на всей территории теплое со </a:t>
                      </a:r>
                      <a:r>
                        <a:rPr lang="ru-RU" sz="1000" dirty="0" err="1" smtClean="0"/>
                        <a:t>среднеиюльской</a:t>
                      </a:r>
                      <a:r>
                        <a:rPr lang="ru-RU" sz="1000" dirty="0" smtClean="0"/>
                        <a:t> температурой 20-22°С. 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Зима умеренно мягкая, малоснежная и умерено снежная, средняя температура января достигает -9...-10°С. На востоке равнины и в Сибири зима  очень холодная, умеренно снежная; средняя температура января -15...-20°С. Лето на всей территории теплое  20-22°С.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Теплое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засушливое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летом и холодная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зима , небольшое количество осадков</a:t>
                      </a:r>
                      <a:endParaRPr lang="ru-RU" sz="1000" dirty="0"/>
                    </a:p>
                  </a:txBody>
                  <a:tcPr marL="98714" marR="98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Лето более жаркое, со средней температурой июля от 22 до 25°С. Зима холодная, очень малоснежная, со средней температурой января от -12 до -16°С, с сильными ветрами, малой мощностью снежного покрова </a:t>
                      </a:r>
                      <a:endParaRPr lang="ru-RU" sz="1000" dirty="0"/>
                    </a:p>
                  </a:txBody>
                  <a:tcPr marL="98714" marR="9871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929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143" y="6091310"/>
            <a:ext cx="8079838" cy="309489"/>
          </a:xfrm>
        </p:spPr>
        <p:txBody>
          <a:bodyPr/>
          <a:lstStyle/>
          <a:p>
            <a:r>
              <a:rPr lang="ru-RU" sz="2000" dirty="0" smtClean="0"/>
              <a:t>Растения и животные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01979971"/>
              </p:ext>
            </p:extLst>
          </p:nvPr>
        </p:nvGraphicFramePr>
        <p:xfrm>
          <a:off x="717452" y="-1"/>
          <a:ext cx="9188548" cy="584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83"/>
                <a:gridCol w="980860"/>
                <a:gridCol w="980860"/>
                <a:gridCol w="980860"/>
                <a:gridCol w="965301"/>
                <a:gridCol w="996419"/>
                <a:gridCol w="980860"/>
                <a:gridCol w="2289305"/>
              </a:tblGrid>
              <a:tr h="921044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Арктическая</a:t>
                      </a:r>
                      <a:r>
                        <a:rPr lang="ru-RU" sz="900" baseline="0" dirty="0" smtClean="0"/>
                        <a:t>  пустыня</a:t>
                      </a:r>
                      <a:endParaRPr lang="ru-RU" sz="9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Тундра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Лесотундр</a:t>
                      </a:r>
                      <a:r>
                        <a:rPr lang="ru-RU" sz="1000" dirty="0" smtClean="0"/>
                        <a:t>а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Тайга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Смешанные и широколиственные леса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Лесостепь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Степь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Полупустыня и пустыня</a:t>
                      </a:r>
                      <a:endParaRPr lang="ru-RU" sz="1200" dirty="0"/>
                    </a:p>
                  </a:txBody>
                  <a:tcPr marL="118941" marR="118941"/>
                </a:tc>
              </a:tr>
              <a:tr h="48344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лишайники, мхи, водоросли</a:t>
                      </a:r>
                    </a:p>
                    <a:p>
                      <a:pPr algn="ctr"/>
                      <a:r>
                        <a:rPr lang="ru-RU" sz="1000" dirty="0" smtClean="0"/>
                        <a:t>камнеломка, полярный мак, крупка, звездчатка, арктическая щучка, мятлик и ледяной лютик и полярная ива, лемминг, песец, северный олень, белый медведь, белая куропатка и полярная сова.,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морские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птицы (кайры, </a:t>
                      </a:r>
                      <a:r>
                        <a:rPr lang="ru-RU" sz="1000" dirty="0" err="1" smtClean="0"/>
                        <a:t>люрики</a:t>
                      </a:r>
                      <a:r>
                        <a:rPr lang="ru-RU" sz="1000" dirty="0" smtClean="0"/>
                        <a:t>, белые чайки, глупыши, гаги и др.).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безлесная зона с низким и не всегда сплошным растительным покровом. Основу его образуют мхи и лишайники, на фоне которых развиваются низкорослые цветковые растения — травы, кустарнички и кустарники., морошка, голубика, брусника</a:t>
                      </a:r>
                    </a:p>
                    <a:p>
                      <a:pPr algn="ctr"/>
                      <a:r>
                        <a:rPr lang="ru-RU" sz="1000" dirty="0" smtClean="0"/>
                        <a:t> овцебык,  песец, заяц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 редкий лес из сибирской ели, лиственниц </a:t>
                      </a:r>
                      <a:r>
                        <a:rPr lang="ru-RU" sz="1200" dirty="0" err="1" smtClean="0"/>
                        <a:t>даурской</a:t>
                      </a:r>
                      <a:r>
                        <a:rPr lang="ru-RU" sz="1200" dirty="0" smtClean="0"/>
                        <a:t> и сибирской и березы.  Большое количество торфяников, тундрово-мерзлотные</a:t>
                      </a:r>
                      <a:r>
                        <a:rPr lang="ru-RU" sz="1200" baseline="0" dirty="0" smtClean="0"/>
                        <a:t> болота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Олень, песец , лемминги, гуси, утки, лебеди, гагары. Сокол, кречет, сапсан.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Леса лиственницы, леса сосны, ели, пихты и сибирского кедра, береза, осина, ольха. </a:t>
                      </a:r>
                    </a:p>
                    <a:p>
                      <a:pPr algn="ctr"/>
                      <a:r>
                        <a:rPr lang="ru-RU" sz="1000" dirty="0" smtClean="0"/>
                        <a:t>соболь, кабарга, каменный глухарь, рябчик водоплавающие птицы и рыба лось, белка, заяц-беляк, глухарь, рябчик, местами тетерев. Широко распространенными таежными видами являются бурый медведь, росомаха, рысь, белка  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Леса  из  дуба,</a:t>
                      </a:r>
                      <a:r>
                        <a:rPr lang="ru-RU" sz="1000" baseline="0" dirty="0" smtClean="0"/>
                        <a:t> клена, липы, ясеня, </a:t>
                      </a:r>
                      <a:r>
                        <a:rPr lang="ru-RU" sz="1000" dirty="0" smtClean="0"/>
                        <a:t> орешника и др. , хвойные:</a:t>
                      </a:r>
                      <a:r>
                        <a:rPr lang="ru-RU" sz="1000" baseline="0" dirty="0" smtClean="0"/>
                        <a:t> </a:t>
                      </a:r>
                      <a:r>
                        <a:rPr lang="ru-RU" sz="1000" dirty="0" smtClean="0"/>
                        <a:t> ель и сосна,  распространены березняки, осинники и кустарники.   зубр, лось, кабан, волк, лесная куница, соня-полчок, выхухоль, иволга, дубонос, зеленый и средний дятлы.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Лесные массивы, в основном дуб, березы,</a:t>
                      </a:r>
                      <a:r>
                        <a:rPr lang="ru-RU" sz="1000" baseline="0" dirty="0" smtClean="0"/>
                        <a:t>  разнотравье: </a:t>
                      </a:r>
                      <a:r>
                        <a:rPr lang="ru-RU" sz="1000" dirty="0" err="1" smtClean="0"/>
                        <a:t>вейник</a:t>
                      </a:r>
                      <a:r>
                        <a:rPr lang="ru-RU" sz="1000" dirty="0" smtClean="0"/>
                        <a:t>, луговой мятлик, степная тимофеевка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травянистая растительность с преобладанием дерновинных злаков — ковыля, типчака, тонконога, степного овса и мятлика. </a:t>
                      </a:r>
                    </a:p>
                    <a:p>
                      <a:pPr algn="ctr"/>
                      <a:r>
                        <a:rPr lang="ru-RU" sz="1000" dirty="0" smtClean="0"/>
                        <a:t>Грызуны: суслики, сурки, хомяки, слепыши, полевые мыши;. хищники: хорьки, лисицы, ласки .Птицы: орлы, жаворонки, журавль-красавка.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типчак, тонконог, ковыль-волосатик, житняк; солонцы покрыты сине-зелеными водорослями. злаки с примесью полыни, солянок, эфемеров;  грызуны:  тушканчики, суслики, заяц-русак, песчанки,  волк, лисица, барсук, хорек,</a:t>
                      </a:r>
                      <a:r>
                        <a:rPr lang="ru-RU" sz="1000" baseline="0" dirty="0" smtClean="0"/>
                        <a:t> птицы: саджа</a:t>
                      </a:r>
                      <a:r>
                        <a:rPr lang="ru-RU" sz="1000" dirty="0" smtClean="0"/>
                        <a:t>, </a:t>
                      </a:r>
                      <a:r>
                        <a:rPr lang="ru-RU" sz="1000" dirty="0" err="1" smtClean="0"/>
                        <a:t>кречетка</a:t>
                      </a:r>
                      <a:r>
                        <a:rPr lang="ru-RU" sz="1000" dirty="0" smtClean="0"/>
                        <a:t>, жаворонки;</a:t>
                      </a:r>
                    </a:p>
                    <a:p>
                      <a:pPr algn="ctr"/>
                      <a:r>
                        <a:rPr lang="ru-RU" sz="1000" dirty="0" smtClean="0"/>
                        <a:t> ящерицы-круглоголовки,  </a:t>
                      </a:r>
                      <a:r>
                        <a:rPr lang="ru-RU" sz="1000" dirty="0" err="1" smtClean="0"/>
                        <a:t>удавчик</a:t>
                      </a:r>
                      <a:r>
                        <a:rPr lang="ru-RU" sz="1000" dirty="0" smtClean="0"/>
                        <a:t>, ящурки, змеи: щитомордник и стрела.</a:t>
                      </a:r>
                    </a:p>
                    <a:p>
                      <a:pPr algn="ctr"/>
                      <a:endParaRPr lang="ru-RU" sz="1000" dirty="0"/>
                    </a:p>
                  </a:txBody>
                  <a:tcPr marL="118941" marR="1189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91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3212" y="6091310"/>
            <a:ext cx="8079838" cy="309489"/>
          </a:xfrm>
        </p:spPr>
        <p:txBody>
          <a:bodyPr/>
          <a:lstStyle/>
          <a:p>
            <a:r>
              <a:rPr lang="ru-RU" sz="2000" dirty="0" smtClean="0"/>
              <a:t>Использование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78815749"/>
              </p:ext>
            </p:extLst>
          </p:nvPr>
        </p:nvGraphicFramePr>
        <p:xfrm>
          <a:off x="717452" y="-1"/>
          <a:ext cx="9188548" cy="5755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83"/>
                <a:gridCol w="980860"/>
                <a:gridCol w="980860"/>
                <a:gridCol w="738068"/>
                <a:gridCol w="1208093"/>
                <a:gridCol w="996419"/>
                <a:gridCol w="980860"/>
                <a:gridCol w="2289305"/>
              </a:tblGrid>
              <a:tr h="921044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Арктическая</a:t>
                      </a:r>
                      <a:r>
                        <a:rPr lang="ru-RU" sz="900" baseline="0" dirty="0" smtClean="0"/>
                        <a:t>  пустыня</a:t>
                      </a:r>
                      <a:endParaRPr lang="ru-RU" sz="9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Тундра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Лесотундр</a:t>
                      </a:r>
                      <a:r>
                        <a:rPr lang="ru-RU" sz="1000" dirty="0" smtClean="0"/>
                        <a:t>а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Тайга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Смешанные и широколиственные леса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Лесостепь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Степь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Полупустыня и пустыня</a:t>
                      </a:r>
                      <a:endParaRPr lang="ru-RU" sz="1200" dirty="0"/>
                    </a:p>
                  </a:txBody>
                  <a:tcPr marL="118941" marR="118941"/>
                </a:tc>
              </a:tr>
              <a:tr h="48344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научные исследования охрана</a:t>
                      </a:r>
                      <a:r>
                        <a:rPr lang="ru-RU" sz="1000" baseline="0" dirty="0" smtClean="0"/>
                        <a:t> природы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проживают</a:t>
                      </a:r>
                      <a:r>
                        <a:rPr lang="ru-RU" sz="1000" baseline="0" dirty="0" smtClean="0"/>
                        <a:t> северные народы, которые занимаются оленеводством, поиски и добыча полезных ископаемых</a:t>
                      </a:r>
                    </a:p>
                    <a:p>
                      <a:pPr algn="ctr"/>
                      <a:r>
                        <a:rPr lang="ru-RU" sz="1000" baseline="0" dirty="0" smtClean="0"/>
                        <a:t> в связи с чем необходимо  сохранение оленьих пастбищ, и  экологическая защита территории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/>
                        <a:t>необходимо  сохранение оленьих пастбищ, и  экологическая защита территории</a:t>
                      </a:r>
                    </a:p>
                    <a:p>
                      <a:pPr algn="ctr"/>
                      <a:r>
                        <a:rPr lang="ru-RU" sz="1200" baseline="0" dirty="0" smtClean="0"/>
                        <a:t> </a:t>
                      </a:r>
                      <a:endParaRPr lang="ru-RU" sz="12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Добыча</a:t>
                      </a:r>
                      <a:r>
                        <a:rPr lang="ru-RU" sz="1000" baseline="0" dirty="0" smtClean="0"/>
                        <a:t> полезных ископаемых, освоена человеком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запасы древесины и промысловых животных, недра богаты различными полезными ископаемыми, а могучие реки обладают колоссальными запасами гидроэнергии. Зоны давно освоены человеком, под земледелие и скотоводство.,</a:t>
                      </a:r>
                      <a:r>
                        <a:rPr lang="ru-RU" sz="1000" baseline="0" dirty="0" smtClean="0"/>
                        <a:t> застроена городами и поселками,  с развитой инфраструктурой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Сельское хозяйство, добывающая промышленность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Степь наиболее освоена человеком; она является главнейшей зоной земледелия. </a:t>
                      </a:r>
                      <a:endParaRPr lang="ru-RU" sz="1000" dirty="0"/>
                    </a:p>
                  </a:txBody>
                  <a:tcPr marL="118941" marR="1189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Большую часть земель полупустынь и пустынь используют для выпаса скота, особенно овец. Под пахотные угодья отведены участки с каштановыми почвами. Для земледелия здесь благоприятны температурные условия .</a:t>
                      </a:r>
                      <a:endParaRPr lang="ru-RU" sz="1000" dirty="0"/>
                    </a:p>
                  </a:txBody>
                  <a:tcPr marL="118941" marR="11894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78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  <p:sndAc>
          <p:stSnd>
            <p:snd r:embed="rId2" name="chimes.wav"/>
          </p:stSnd>
        </p:sndAc>
      </p:transition>
    </mc:Choice>
    <mc:Fallback xmlns="">
      <p:transition spd="slow" advTm="30000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lvl="8" algn="ctr"/>
            <a:r>
              <a:rPr lang="ru-RU" sz="3200" b="1" dirty="0" smtClean="0"/>
              <a:t>Спасибо ЗА ПРОСМОТР!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sz="3500" dirty="0" smtClean="0"/>
              <a:t>С уважением ,Леонтий </a:t>
            </a:r>
            <a:r>
              <a:rPr lang="ru-RU" sz="3500" dirty="0" err="1" smtClean="0"/>
              <a:t>Кейян</a:t>
            </a:r>
            <a:r>
              <a:rPr lang="ru-RU" sz="3500" dirty="0" smtClean="0"/>
              <a:t>.</a:t>
            </a:r>
            <a:endParaRPr lang="ru-RU" sz="35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42729" y="4372167"/>
            <a:ext cx="7257541" cy="2253715"/>
          </a:xfrm>
        </p:spPr>
        <p:txBody>
          <a:bodyPr/>
          <a:lstStyle/>
          <a:p>
            <a:r>
              <a:rPr lang="ru-RU" smtClean="0"/>
              <a:t>Друзья, Ставьте </a:t>
            </a:r>
            <a:r>
              <a:rPr lang="ru-RU" dirty="0" smtClean="0"/>
              <a:t>Лайки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ym typeface="Wingdings" pitchFamily="2" charset="2"/>
              </a:rPr>
              <a:t></a:t>
            </a:r>
            <a:r>
              <a:rPr lang="ru-RU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4526781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584" y="4581128"/>
            <a:ext cx="7954466" cy="1819672"/>
          </a:xfrm>
        </p:spPr>
        <p:txBody>
          <a:bodyPr/>
          <a:lstStyle/>
          <a:p>
            <a:r>
              <a:rPr lang="ru-RU" sz="1400" dirty="0" smtClean="0"/>
              <a:t>Климатические зоны </a:t>
            </a:r>
            <a:r>
              <a:rPr lang="ru-RU" sz="1400" dirty="0"/>
              <a:t>России 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>Зона </a:t>
            </a:r>
            <a:r>
              <a:rPr lang="ru-RU" sz="1400" dirty="0"/>
              <a:t>арктических пустынь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/>
              <a:t>Зона тундр, </a:t>
            </a:r>
            <a:r>
              <a:rPr lang="ru-RU" sz="1400" dirty="0" smtClean="0"/>
              <a:t>Лесотундра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/>
              <a:t>Зона </a:t>
            </a:r>
            <a:r>
              <a:rPr lang="ru-RU" sz="1400" dirty="0" smtClean="0"/>
              <a:t>тайги, </a:t>
            </a:r>
            <a:br>
              <a:rPr lang="ru-RU" sz="1400" dirty="0" smtClean="0"/>
            </a:br>
            <a:r>
              <a:rPr lang="ru-RU" sz="1400" dirty="0" smtClean="0"/>
              <a:t>Зона </a:t>
            </a:r>
            <a:r>
              <a:rPr lang="ru-RU" sz="1400" dirty="0"/>
              <a:t>смешанных и широколиственных лесов,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Лесостепная </a:t>
            </a:r>
            <a:r>
              <a:rPr lang="ru-RU" sz="1400" dirty="0"/>
              <a:t>зона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/>
              <a:t>Степная зона</a:t>
            </a:r>
            <a:r>
              <a:rPr lang="ru-RU" sz="1400" dirty="0" smtClean="0"/>
              <a:t>,</a:t>
            </a:r>
            <a:br>
              <a:rPr lang="ru-RU" sz="1400" dirty="0" smtClean="0"/>
            </a:br>
            <a:r>
              <a:rPr lang="ru-RU" sz="1400" dirty="0" smtClean="0"/>
              <a:t> </a:t>
            </a:r>
            <a:r>
              <a:rPr lang="ru-RU" sz="1400" dirty="0"/>
              <a:t>Зоны полупустынь и пустынь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680" y="20072"/>
            <a:ext cx="5744715" cy="438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3740604"/>
      </p:ext>
    </p:extLst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600" y="3068960"/>
            <a:ext cx="7810450" cy="3331840"/>
          </a:xfrm>
        </p:spPr>
        <p:txBody>
          <a:bodyPr/>
          <a:lstStyle/>
          <a:p>
            <a:r>
              <a:rPr lang="ru-RU" sz="1400" dirty="0" smtClean="0"/>
              <a:t>Зоны пусть и полупустынь.</a:t>
            </a:r>
            <a:br>
              <a:rPr lang="ru-RU" sz="1400" dirty="0" smtClean="0"/>
            </a:br>
            <a:r>
              <a:rPr lang="ru-RU" sz="1400" dirty="0" smtClean="0"/>
              <a:t> Эти </a:t>
            </a:r>
            <a:r>
              <a:rPr lang="ru-RU" sz="1400" dirty="0"/>
              <a:t>зоны занимают в России очень небольшую территорию в пределах Прикаспийской низменности и </a:t>
            </a:r>
            <a:r>
              <a:rPr lang="ru-RU" sz="1400" dirty="0" err="1"/>
              <a:t>Ергеней</a:t>
            </a:r>
            <a:r>
              <a:rPr lang="ru-RU" sz="1400" dirty="0"/>
              <a:t>. </a:t>
            </a:r>
            <a:br>
              <a:rPr lang="ru-RU" sz="1400" dirty="0"/>
            </a:br>
            <a:r>
              <a:rPr lang="ru-RU" sz="1400" dirty="0"/>
              <a:t>Они представляют собой самую северо-западную окраину обширных пустынь Евразии с континентальным умеренно сухим восточноевропейским климатом. Здесь наблюдаются самые высокие для Восточно-Европейской равнины суммы годовой солнечной радиации (115-120 ккал/см2). По сравнению со степями здесь усиливается </a:t>
            </a:r>
            <a:r>
              <a:rPr lang="ru-RU" sz="1400" dirty="0" err="1"/>
              <a:t>континентальность</a:t>
            </a:r>
            <a:r>
              <a:rPr lang="ru-RU" sz="1400" dirty="0"/>
              <a:t> климата. Лето более жаркое, со средней температурой июля от 22 до 25°С. Зима холодная, очень малоснежная, со средней температурой января от -12 до -16°С, с сильными ветрами, малой мощностью снежного покрова и промерзанием грунта до 30-60 см. Весна короткая, на нее приходится максимум осадков, однако количество их непостоянно. Годовая сумма осадков — 350-300 мм, а испаряемость — 700-800 мм </a:t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8584" y="2834934"/>
            <a:ext cx="8352928" cy="35283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/>
          </a:p>
          <a:p>
            <a:pPr algn="just"/>
            <a:endParaRPr lang="ru-RU" sz="1400" dirty="0"/>
          </a:p>
          <a:p>
            <a:pPr algn="just"/>
            <a:endParaRPr lang="ru-RU" sz="1400" dirty="0" smtClean="0"/>
          </a:p>
        </p:txBody>
      </p:sp>
      <p:pic>
        <p:nvPicPr>
          <p:cNvPr id="2050" name="Picture 2" descr="F:\презентация\Пустыни_и_полупустыни_России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188640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2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08584" y="836712"/>
            <a:ext cx="8089900" cy="441960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algn="just"/>
            <a:r>
              <a:rPr lang="ru-RU" dirty="0"/>
              <a:t>В России пустыни и полупустыни имеются на востоке Калмыкии и в южной половине Астраханской области. Основная часть их находится на территории, где раньше было морское дно, а сейчас - Прикаспийская низменность. Климатические условия там очень сложные: летом температура может достигать 50С, а поверхность земли при этом накаляется до 70С. Зимой температура бывает до -</a:t>
            </a:r>
            <a:r>
              <a:rPr lang="ru-RU" dirty="0" smtClean="0"/>
              <a:t>30С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Зональные </a:t>
            </a:r>
            <a:r>
              <a:rPr lang="ru-RU" dirty="0"/>
              <a:t>светло-каштановые почвы формируются под злаково-полынной растительностью. Они характеризуются небольшим гумусовым горизонтом (около 40 см) и незначительным количеством перегноя (2-3%). Почвы формируются в условиях незначительного увлажнения (коэффициент увлажнения 0,25-0,35) и малого поступления биомассы, которая быстро минерализуется. Большие площади занимают засоленные почвы, прежде всего солонцы. Обилие засоленных почв связано с засоленностью грунтов молодой морской аккумулятивной равнины. На юге распространены бурые пустынно-степные почвы, среди которых встречаются небольшие участки полузакрепленных и незакрепленных песков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74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Растительность  полупустыни  и пустыни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Весной природа пустыни и полупустыни оживает. Всё покрыто зелёной травой, расцветают маки и тюльпаны, ирисы. К концу сезона все эти растения выгорают от солнца, и остаются только полынь, солянка и растения с колючками. В полупустынях встречается и другая растительность: вдоль рек и озёр располагаются кустарники и деревья, окутанные лианами. Не смотря на суровость пустынь и полупустынь России, растительность здесь относительно разнообразная. </a:t>
            </a:r>
            <a:endParaRPr lang="ru-RU" dirty="0" smtClean="0"/>
          </a:p>
          <a:p>
            <a:r>
              <a:rPr lang="ru-RU" dirty="0" smtClean="0"/>
              <a:t>Полноправными </a:t>
            </a:r>
            <a:r>
              <a:rPr lang="ru-RU" dirty="0"/>
              <a:t>хозяевами считаются полыни и эфемероиды, но много и других - злаки, кактусы, верблюжья колючка, эфедра, кендырь, песчаная акация, многолетние травы и даже цветы - тюльпаны, ремерии, </a:t>
            </a:r>
            <a:r>
              <a:rPr lang="ru-RU" dirty="0" err="1"/>
              <a:t>малькомии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Условия</a:t>
            </a:r>
            <a:r>
              <a:rPr lang="ru-RU" dirty="0"/>
              <a:t>, в которых живут эти растения, спровоцировали развитие разных способностей для приспособления выживания: некоторые растения быстро вянут, но сохраняют при этом в земле свои органы (луковицы, клубни), другие же за два-три месяца проходят полный цикл жизни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К таким относится крошечный злак мятлик луковичный. Если влаги мало, это растение мало заметно - невысокое, с маленьким колоском, но если же влаги более чем достаточно, мятлик укрывает земли густым зеленым "ковром".</a:t>
            </a:r>
          </a:p>
        </p:txBody>
      </p:sp>
    </p:spTree>
    <p:extLst>
      <p:ext uri="{BB962C8B-B14F-4D97-AF65-F5344CB8AC3E}">
        <p14:creationId xmlns:p14="http://schemas.microsoft.com/office/powerpoint/2010/main" val="421661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2680" y="3429000"/>
            <a:ext cx="7162378" cy="2971800"/>
          </a:xfrm>
        </p:spPr>
        <p:txBody>
          <a:bodyPr/>
          <a:lstStyle/>
          <a:p>
            <a:r>
              <a:rPr lang="ru-RU" sz="1400" dirty="0" smtClean="0"/>
              <a:t>Растительность  полупустыни  </a:t>
            </a:r>
            <a:r>
              <a:rPr lang="ru-RU" sz="1400" dirty="0"/>
              <a:t>и </a:t>
            </a:r>
            <a:r>
              <a:rPr lang="ru-RU" sz="1400" dirty="0" smtClean="0"/>
              <a:t>пустыни</a:t>
            </a:r>
            <a:br>
              <a:rPr lang="ru-RU" sz="1400" dirty="0" smtClean="0"/>
            </a:br>
            <a:r>
              <a:rPr lang="ru-RU" sz="1400" dirty="0" smtClean="0"/>
              <a:t>Одним </a:t>
            </a:r>
            <a:r>
              <a:rPr lang="ru-RU" sz="1400" dirty="0"/>
              <a:t>из самых интересных является саксаул. Это растение растет только в сообществе с другими. Саксаулы своими корнями закрепляют песок, а их древесина настолько плотная, что не тонет в воде, листьев у саксаула практически нет, поэтому он мало испаряет влаги. Вместе с саксаулами растут песчаная акация, древовидная солянка, лак </a:t>
            </a:r>
            <a:r>
              <a:rPr lang="ru-RU" sz="1400" dirty="0" err="1"/>
              <a:t>селин</a:t>
            </a:r>
            <a:r>
              <a:rPr lang="ru-RU" sz="1400" dirty="0"/>
              <a:t>, кустарник </a:t>
            </a:r>
            <a:r>
              <a:rPr lang="ru-RU" sz="1400" dirty="0" err="1"/>
              <a:t>джузгун</a:t>
            </a:r>
            <a:r>
              <a:rPr lang="ru-RU" sz="1400" dirty="0"/>
              <a:t> (корневища его достигают длины до 40 м!).</a:t>
            </a:r>
            <a:br>
              <a:rPr lang="ru-RU" sz="1400" dirty="0"/>
            </a:br>
            <a:r>
              <a:rPr lang="ru-RU" sz="1400" dirty="0"/>
              <a:t>Злак </a:t>
            </a:r>
            <a:r>
              <a:rPr lang="ru-RU" sz="1400" dirty="0" err="1"/>
              <a:t>элимус</a:t>
            </a:r>
            <a:r>
              <a:rPr lang="ru-RU" sz="1400" dirty="0"/>
              <a:t> может достигать высоты в рост человека, он настолько пышно и мощно разрастается, что издали его можно принять за большой куст.</a:t>
            </a:r>
            <a:br>
              <a:rPr lang="ru-RU" sz="1400" dirty="0"/>
            </a:br>
            <a:r>
              <a:rPr lang="ru-RU" sz="1400" dirty="0"/>
              <a:t>Черная полынь - называется так именно за свой цвет, она почти без листьев, но очень хорошо вьется, поэтому укрывает большие территории земли, которые тоже стали называть "черными" и спасает от голода даже в самые засушливые времена.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768" y="260648"/>
            <a:ext cx="3969826" cy="2630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56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2600" y="4615480"/>
            <a:ext cx="7882458" cy="1785320"/>
          </a:xfrm>
        </p:spPr>
        <p:txBody>
          <a:bodyPr/>
          <a:lstStyle/>
          <a:p>
            <a:r>
              <a:rPr lang="ru-RU" sz="2800" dirty="0" smtClean="0"/>
              <a:t>ЖИВОТНЫЕ ПУСТЫНИ</a:t>
            </a:r>
            <a:r>
              <a:rPr lang="ru-RU" sz="1400" dirty="0" smtClean="0"/>
              <a:t> </a:t>
            </a:r>
            <a:br>
              <a:rPr lang="ru-RU" sz="1400" dirty="0" smtClean="0"/>
            </a:br>
            <a:r>
              <a:rPr lang="ru-RU" sz="1400" dirty="0" smtClean="0"/>
              <a:t>Животный </a:t>
            </a:r>
            <a:r>
              <a:rPr lang="ru-RU" sz="1400" dirty="0"/>
              <a:t>мир пустынь России очень разнообразен</a:t>
            </a:r>
            <a:br>
              <a:rPr lang="ru-RU" sz="1400" dirty="0"/>
            </a:br>
            <a:r>
              <a:rPr lang="ru-RU" sz="1400" dirty="0" smtClean="0"/>
              <a:t>В  пустынях </a:t>
            </a:r>
            <a:r>
              <a:rPr lang="ru-RU" sz="1400" dirty="0"/>
              <a:t>водятся разные животные, но основные обитатели там - ящерицы, а также змеи (кобра, гюрза). Есть и черепахи. В норах живут крупные и ядовитые пауки тарантулы (их называют </a:t>
            </a:r>
            <a:r>
              <a:rPr lang="ru-RU" sz="1400" dirty="0" err="1"/>
              <a:t>еще"пауки</a:t>
            </a:r>
            <a:r>
              <a:rPr lang="ru-RU" sz="1400" dirty="0"/>
              <a:t>-волки"). Они ловят добычу, нападая на нее из норы</a:t>
            </a:r>
            <a:r>
              <a:rPr lang="ru-RU" sz="1400" dirty="0" smtClean="0"/>
              <a:t>. </a:t>
            </a:r>
            <a:br>
              <a:rPr lang="ru-RU" sz="1400" dirty="0" smtClean="0"/>
            </a:br>
            <a:r>
              <a:rPr lang="ru-RU" sz="1400" dirty="0" smtClean="0"/>
              <a:t>Сайгаки</a:t>
            </a:r>
            <a:br>
              <a:rPr lang="ru-RU" sz="1400" dirty="0" smtClean="0"/>
            </a:br>
            <a:r>
              <a:rPr lang="ru-RU" sz="1400" dirty="0" smtClean="0"/>
              <a:t>суслики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верблюд</a:t>
            </a:r>
            <a:br>
              <a:rPr lang="ru-RU" sz="1400" dirty="0" smtClean="0"/>
            </a:br>
            <a:r>
              <a:rPr lang="ru-RU" sz="1400" dirty="0" smtClean="0"/>
              <a:t>пауки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80592" y="900591"/>
            <a:ext cx="7848872" cy="2734816"/>
          </a:xfrm>
        </p:spPr>
        <p:txBody>
          <a:bodyPr>
            <a:normAutofit/>
          </a:bodyPr>
          <a:lstStyle/>
          <a:p>
            <a:r>
              <a:rPr lang="ru-RU" sz="1400" dirty="0"/>
              <a:t>Животные пустыни России приспосабливаются к таким условиям жизни за счёт того, что они умеют рыть норы, которые им помогают скрыться от жары и холода, а также уберечься от врагов.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76" y="1371632"/>
            <a:ext cx="2678443" cy="179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353832"/>
            <a:ext cx="2520280" cy="3261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5" y="3003448"/>
            <a:ext cx="1357435" cy="135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445" y="1347472"/>
            <a:ext cx="3204779" cy="162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717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486" y="6415313"/>
            <a:ext cx="7653564" cy="333829"/>
          </a:xfrm>
        </p:spPr>
        <p:txBody>
          <a:bodyPr/>
          <a:lstStyle/>
          <a:p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КЛИМАТИЧЕСКИЕ ЗОНЫ В СРАВНЕНИИ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667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9486" y="6415313"/>
            <a:ext cx="7653564" cy="333829"/>
          </a:xfrm>
        </p:spPr>
        <p:txBody>
          <a:bodyPr/>
          <a:lstStyle/>
          <a:p>
            <a:r>
              <a:rPr lang="ru-RU" sz="2000" dirty="0" smtClean="0"/>
              <a:t>Территория </a:t>
            </a:r>
            <a:endParaRPr lang="ru-RU" sz="2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20704165"/>
              </p:ext>
            </p:extLst>
          </p:nvPr>
        </p:nvGraphicFramePr>
        <p:xfrm>
          <a:off x="1378856" y="174171"/>
          <a:ext cx="6725461" cy="6035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493"/>
                <a:gridCol w="837138"/>
                <a:gridCol w="837138"/>
                <a:gridCol w="837138"/>
                <a:gridCol w="823859"/>
                <a:gridCol w="850419"/>
                <a:gridCol w="837138"/>
                <a:gridCol w="837138"/>
              </a:tblGrid>
              <a:tr h="959338">
                <a:tc>
                  <a:txBody>
                    <a:bodyPr/>
                    <a:lstStyle/>
                    <a:p>
                      <a:pPr algn="r"/>
                      <a:r>
                        <a:rPr lang="ru-RU" sz="900" dirty="0" smtClean="0"/>
                        <a:t>Арктическая</a:t>
                      </a:r>
                      <a:r>
                        <a:rPr lang="ru-RU" sz="900" baseline="0" dirty="0" smtClean="0"/>
                        <a:t>  пустыня</a:t>
                      </a:r>
                      <a:endParaRPr lang="ru-RU" sz="9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Тундра</a:t>
                      </a:r>
                      <a:r>
                        <a:rPr lang="ru-RU" sz="1000" baseline="0" dirty="0" smtClean="0"/>
                        <a:t> 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Лесотундр</a:t>
                      </a:r>
                      <a:r>
                        <a:rPr lang="ru-RU" sz="1000" dirty="0" smtClean="0"/>
                        <a:t>а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Тайга</a:t>
                      </a:r>
                      <a:endParaRPr lang="ru-RU" sz="12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Смешанные и широколиственные леса</a:t>
                      </a:r>
                      <a:endParaRPr lang="ru-RU" sz="12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Лесостепь</a:t>
                      </a:r>
                      <a:endParaRPr lang="ru-RU" sz="12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Степь</a:t>
                      </a:r>
                      <a:endParaRPr lang="ru-RU" sz="12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Полупустыня и пустыня</a:t>
                      </a:r>
                      <a:endParaRPr lang="ru-RU" sz="1200" dirty="0"/>
                    </a:p>
                  </a:txBody>
                  <a:tcPr marL="97608" marR="97608"/>
                </a:tc>
              </a:tr>
              <a:tr h="5029255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Земля Франца-Иосифа, Новая Земля, Северная Земля, Новосибирские острова. Для зоны характерно огромное количество льда и снега во все сезоны года. Они являются главным элементом ландшафта.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расположена вдоль побережья морей Северного Ледовитого океана, что связано в основном с климатическими процессами.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Южнее тундры на морских, ледниковых и аллювиально-озерных равнинах простирается узкой полосой лесотундра —переходная зона от тундры к лесу. Для нее характерно присутствие </a:t>
                      </a:r>
                      <a:r>
                        <a:rPr lang="ru-RU" sz="1000" dirty="0" err="1" smtClean="0"/>
                        <a:t>редкостойных</a:t>
                      </a:r>
                      <a:r>
                        <a:rPr lang="ru-RU" sz="1000" dirty="0" smtClean="0"/>
                        <a:t> лесов на междуречьях.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от западных границ России до побережья Охотского и Японского морей. 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распространена на Восточно-Европейской равнине и на Дальнем Востоке, где климат по сравнению с тайгой значительно теплее и влажнее. На Русской равнине она имеет форму треугольника, широкой стороной обращенного к западной границе, вершина которого лежит в районе Нижнего Новгорода на Волге. 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Лесостепная зона протянулась непрерывной полосой через Восточно-Европейскую равнину, Южный Урал и Западно-Сибирскую равнину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занимает южные районы Восточно-Европейской равнины и Западной Сибири. </a:t>
                      </a:r>
                      <a:endParaRPr lang="ru-RU" sz="1000" dirty="0"/>
                    </a:p>
                  </a:txBody>
                  <a:tcPr marL="97608" marR="976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/>
                        <a:t> очень небольшая  территория в пределах Прикаспийской низменности и </a:t>
                      </a:r>
                      <a:r>
                        <a:rPr lang="ru-RU" sz="1000" dirty="0" err="1" smtClean="0"/>
                        <a:t>Ергеней</a:t>
                      </a:r>
                      <a:r>
                        <a:rPr lang="ru-RU" sz="1000" dirty="0" smtClean="0"/>
                        <a:t>. </a:t>
                      </a:r>
                      <a:endParaRPr lang="ru-RU" sz="1000" dirty="0"/>
                    </a:p>
                  </a:txBody>
                  <a:tcPr marL="97608" marR="9760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58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"/>
</p:tagLst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520</TotalTime>
  <Words>1503</Words>
  <Application>Microsoft Office PowerPoint</Application>
  <PresentationFormat>Лист A4 (210x297 мм)</PresentationFormat>
  <Paragraphs>110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ученика 4 «В» класса МОУ  СОШ № 5 г.-к. Анапа Кейяна Леонтия  по Окружающему миру  на тему «Климатические зоны России. Зона пустыни и полупустыни»  2014г.  </vt:lpstr>
      <vt:lpstr>Климатические зоны России : Зона арктических пустынь,  Зона тундр, Лесотундра  Зона тайги,  Зона смешанных и широколиственных лесов,  Лесостепная зона,  Степная зона,  Зоны полупустынь и пустынь</vt:lpstr>
      <vt:lpstr>Зоны пусть и полупустынь.  Эти зоны занимают в России очень небольшую территорию в пределах Прикаспийской низменности и Ергеней.  Они представляют собой самую северо-западную окраину обширных пустынь Евразии с континентальным умеренно сухим восточноевропейским климатом. Здесь наблюдаются самые высокие для Восточно-Европейской равнины суммы годовой солнечной радиации (115-120 ккал/см2). По сравнению со степями здесь усиливается континентальность климата. Лето более жаркое, со средней температурой июля от 22 до 25°С. Зима холодная, очень малоснежная, со средней температурой января от -12 до -16°С, с сильными ветрами, малой мощностью снежного покрова и промерзанием грунта до 30-60 см. Весна короткая, на нее приходится максимум осадков, однако количество их непостоянно. Годовая сумма осадков — 350-300 мм, а испаряемость — 700-800 мм   </vt:lpstr>
      <vt:lpstr>ПОЧВА</vt:lpstr>
      <vt:lpstr>Растительность  полупустыни  и пустыни</vt:lpstr>
      <vt:lpstr>Растительность  полупустыни  и пустыни Одним из самых интересных является саксаул. Это растение растет только в сообществе с другими. Саксаулы своими корнями закрепляют песок, а их древесина настолько плотная, что не тонет в воде, листьев у саксаула практически нет, поэтому он мало испаряет влаги. Вместе с саксаулами растут песчаная акация, древовидная солянка, лак селин, кустарник джузгун (корневища его достигают длины до 40 м!). Злак элимус может достигать высоты в рост человека, он настолько пышно и мощно разрастается, что издали его можно принять за большой куст. Черная полынь - называется так именно за свой цвет, она почти без листьев, но очень хорошо вьется, поэтому укрывает большие территории земли, которые тоже стали называть "черными" и спасает от голода даже в самые засушливые времена. </vt:lpstr>
      <vt:lpstr>ЖИВОТНЫЕ ПУСТЫНИ  Животный мир пустынь России очень разнообразен В  пустынях водятся разные животные, но основные обитатели там - ящерицы, а также змеи (кобра, гюрза). Есть и черепахи. В норах живут крупные и ядовитые пауки тарантулы (их называют еще"пауки-волки"). Они ловят добычу, нападая на нее из норы.  Сайгаки суслики  верблюд пауки</vt:lpstr>
      <vt:lpstr> </vt:lpstr>
      <vt:lpstr>Территория </vt:lpstr>
      <vt:lpstr>Климат </vt:lpstr>
      <vt:lpstr>Растения и животные </vt:lpstr>
      <vt:lpstr>Использование </vt:lpstr>
      <vt:lpstr>Друзья, Ставьте Лайки !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ученика 3 «В» класса средней школы № 5 г.-к. Анапа Кейяна Леонтия  по Кубановедению на тему «Растительный и животный мир Краснодарского края  2013г.</dc:title>
  <dc:creator>11</dc:creator>
  <cp:lastModifiedBy>11</cp:lastModifiedBy>
  <cp:revision>43</cp:revision>
  <dcterms:created xsi:type="dcterms:W3CDTF">2013-12-08T14:08:59Z</dcterms:created>
  <dcterms:modified xsi:type="dcterms:W3CDTF">2014-12-10T20:24:19Z</dcterms:modified>
</cp:coreProperties>
</file>